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96"/>
  </p:normalViewPr>
  <p:slideViewPr>
    <p:cSldViewPr snapToGrid="0" snapToObjects="1">
      <p:cViewPr varScale="1">
        <p:scale>
          <a:sx n="99" d="100"/>
          <a:sy n="99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6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6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188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7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596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02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94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18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39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66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38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93E3D-47AC-1B44-8774-433DDCFE1237}" type="datetimeFigureOut">
              <a:rPr lang="en-US" smtClean="0"/>
              <a:t>4/2/16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C5B48-7D87-3049-B486-3014FF5BD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88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478347" y="599089"/>
            <a:ext cx="10478687" cy="2564385"/>
            <a:chOff x="478347" y="599089"/>
            <a:chExt cx="10478687" cy="256438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l="31404" r="11757" b="23219"/>
            <a:stretch/>
          </p:blipFill>
          <p:spPr>
            <a:xfrm>
              <a:off x="478347" y="599089"/>
              <a:ext cx="2690521" cy="2524252"/>
            </a:xfrm>
            <a:prstGeom prst="rect">
              <a:avLst/>
            </a:prstGeom>
            <a:effectLst/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70921" r="7046"/>
            <a:stretch/>
          </p:blipFill>
          <p:spPr>
            <a:xfrm>
              <a:off x="4382815" y="1217495"/>
              <a:ext cx="1771092" cy="1905846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l="45558" r="38115"/>
            <a:stretch/>
          </p:blipFill>
          <p:spPr>
            <a:xfrm>
              <a:off x="3168868" y="1217495"/>
              <a:ext cx="1340070" cy="1905846"/>
            </a:xfrm>
            <a:prstGeom prst="rect">
              <a:avLst/>
            </a:prstGeom>
            <a:solidFill>
              <a:schemeClr val="bg1">
                <a:alpha val="62000"/>
              </a:schemeClr>
            </a:solidFill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/>
            <a:srcRect l="41683"/>
            <a:stretch/>
          </p:blipFill>
          <p:spPr>
            <a:xfrm>
              <a:off x="6153907" y="1051233"/>
              <a:ext cx="3425902" cy="2112241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l="16611" r="58494"/>
            <a:stretch/>
          </p:blipFill>
          <p:spPr>
            <a:xfrm>
              <a:off x="9446223" y="981437"/>
              <a:ext cx="1510811" cy="21820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5924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2016-04-02T05:02:36Z</dcterms:created>
  <dcterms:modified xsi:type="dcterms:W3CDTF">2016-04-02T05:03:26Z</dcterms:modified>
</cp:coreProperties>
</file>

<file path=docProps/thumbnail.jpeg>
</file>